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613" r:id="rId6"/>
    <p:sldId id="5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2BD913-1419-4118-A10F-551A35C23BBA}" v="33" dt="2021-01-10T14:52:02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Bolger" userId="20e2f9fa-15df-4631-8a74-f828a1035764" providerId="ADAL" clId="{652BD913-1419-4118-A10F-551A35C23BBA}"/>
    <pc:docChg chg="undo custSel addSld delSld modSld">
      <pc:chgData name="Michelle Bolger" userId="20e2f9fa-15df-4631-8a74-f828a1035764" providerId="ADAL" clId="{652BD913-1419-4118-A10F-551A35C23BBA}" dt="2021-01-10T14:52:55.276" v="135" actId="20577"/>
      <pc:docMkLst>
        <pc:docMk/>
      </pc:docMkLst>
      <pc:sldChg chg="modSp mod">
        <pc:chgData name="Michelle Bolger" userId="20e2f9fa-15df-4631-8a74-f828a1035764" providerId="ADAL" clId="{652BD913-1419-4118-A10F-551A35C23BBA}" dt="2021-01-10T14:50:41.936" v="5" actId="14100"/>
        <pc:sldMkLst>
          <pc:docMk/>
          <pc:sldMk cId="3002208135" sldId="260"/>
        </pc:sldMkLst>
        <pc:spChg chg="mod">
          <ac:chgData name="Michelle Bolger" userId="20e2f9fa-15df-4631-8a74-f828a1035764" providerId="ADAL" clId="{652BD913-1419-4118-A10F-551A35C23BBA}" dt="2021-01-10T14:50:41.936" v="5" actId="14100"/>
          <ac:spMkLst>
            <pc:docMk/>
            <pc:sldMk cId="3002208135" sldId="260"/>
            <ac:spMk id="3" creationId="{032F1D0D-D28B-4E17-A138-BEDB23EDDAF0}"/>
          </ac:spMkLst>
        </pc:spChg>
      </pc:sldChg>
      <pc:sldChg chg="modSp add mod">
        <pc:chgData name="Michelle Bolger" userId="20e2f9fa-15df-4631-8a74-f828a1035764" providerId="ADAL" clId="{652BD913-1419-4118-A10F-551A35C23BBA}" dt="2021-01-10T14:52:55.276" v="135" actId="20577"/>
        <pc:sldMkLst>
          <pc:docMk/>
          <pc:sldMk cId="3828168926" sldId="571"/>
        </pc:sldMkLst>
        <pc:spChg chg="mod">
          <ac:chgData name="Michelle Bolger" userId="20e2f9fa-15df-4631-8a74-f828a1035764" providerId="ADAL" clId="{652BD913-1419-4118-A10F-551A35C23BBA}" dt="2021-01-10T14:52:55.276" v="135" actId="20577"/>
          <ac:spMkLst>
            <pc:docMk/>
            <pc:sldMk cId="3828168926" sldId="571"/>
            <ac:spMk id="3" creationId="{98E070B3-392A-4A43-BDD3-B0B5D06A30F3}"/>
          </ac:spMkLst>
        </pc:spChg>
      </pc:sldChg>
      <pc:sldChg chg="modSp add del mod">
        <pc:chgData name="Michelle Bolger" userId="20e2f9fa-15df-4631-8a74-f828a1035764" providerId="ADAL" clId="{652BD913-1419-4118-A10F-551A35C23BBA}" dt="2021-01-10T14:51:44.133" v="7" actId="2696"/>
        <pc:sldMkLst>
          <pc:docMk/>
          <pc:sldMk cId="1598911291" sldId="613"/>
        </pc:sldMkLst>
        <pc:spChg chg="mod">
          <ac:chgData name="Michelle Bolger" userId="20e2f9fa-15df-4631-8a74-f828a1035764" providerId="ADAL" clId="{652BD913-1419-4118-A10F-551A35C23BBA}" dt="2021-01-10T14:50:28.115" v="2" actId="14100"/>
          <ac:spMkLst>
            <pc:docMk/>
            <pc:sldMk cId="1598911291" sldId="613"/>
            <ac:spMk id="2" creationId="{F821F87F-7A7F-438F-A65D-FAF8353808D3}"/>
          </ac:spMkLst>
        </pc:spChg>
        <pc:spChg chg="mod">
          <ac:chgData name="Michelle Bolger" userId="20e2f9fa-15df-4631-8a74-f828a1035764" providerId="ADAL" clId="{652BD913-1419-4118-A10F-551A35C23BBA}" dt="2021-01-10T14:50:30.144" v="3" actId="14100"/>
          <ac:spMkLst>
            <pc:docMk/>
            <pc:sldMk cId="1598911291" sldId="613"/>
            <ac:spMk id="3" creationId="{C6E35F19-B822-46AC-8FF2-29E2ABD4F6F3}"/>
          </ac:spMkLst>
        </pc:spChg>
        <pc:picChg chg="mod">
          <ac:chgData name="Michelle Bolger" userId="20e2f9fa-15df-4631-8a74-f828a1035764" providerId="ADAL" clId="{652BD913-1419-4118-A10F-551A35C23BBA}" dt="2021-01-10T14:50:31.885" v="4" actId="1076"/>
          <ac:picMkLst>
            <pc:docMk/>
            <pc:sldMk cId="1598911291" sldId="613"/>
            <ac:picMk id="5" creationId="{66C714D6-B3C9-4D4F-92D2-9C9E57A8681D}"/>
          </ac:picMkLst>
        </pc:picChg>
      </pc:sldChg>
      <pc:sldChg chg="add del">
        <pc:chgData name="Michelle Bolger" userId="20e2f9fa-15df-4631-8a74-f828a1035764" providerId="ADAL" clId="{652BD913-1419-4118-A10F-551A35C23BBA}" dt="2021-01-10T14:51:48.270" v="9"/>
        <pc:sldMkLst>
          <pc:docMk/>
          <pc:sldMk cId="1146074632" sldId="61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22A51-5748-4AA5-9FD0-C857F1AAB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C8C23-BD9F-479E-BAA4-E6BA3BA1A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9B106-E56D-4C27-8B35-F28EA51F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8957-BF82-44E2-99B0-D1ABD41257D6}" type="datetimeFigureOut">
              <a:rPr lang="en-IE" smtClean="0"/>
              <a:t>10/01/2021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AB280-9450-411F-9F05-3D347270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35951-5D48-4DF1-9964-30A35A504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99C-83C7-42B7-A3C8-7613A48066D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731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A7E7-3265-4152-8399-BE4164E48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9F960-597C-45B2-8F26-E3AAF1046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26E83-E9DF-4701-9C6E-435004A7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8957-BF82-44E2-99B0-D1ABD41257D6}" type="datetimeFigureOut">
              <a:rPr lang="en-IE" smtClean="0"/>
              <a:t>10/01/2021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9F6D1-844E-48C3-9011-8BD72A7F4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EF319-2B27-45FF-A9F8-613A9B2B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99C-83C7-42B7-A3C8-7613A48066D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505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0E49A5-8E9C-4193-B6CF-B11F02FE4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71275-7E16-4422-BE3A-81D4B0ACF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B5444-6468-42F6-935B-71B03B7B8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8957-BF82-44E2-99B0-D1ABD41257D6}" type="datetimeFigureOut">
              <a:rPr lang="en-IE" smtClean="0"/>
              <a:t>10/01/2021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960B5-AF70-4E3A-80EF-98205C10F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22CCE-7056-4405-9C40-5056808F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99C-83C7-42B7-A3C8-7613A48066D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490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2E15F-DD72-45C5-BE29-A2ACA269F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3E6CC-E183-4FB1-B9F8-324BD83CE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63074-45C0-4881-B35F-850D4322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8957-BF82-44E2-99B0-D1ABD41257D6}" type="datetimeFigureOut">
              <a:rPr lang="en-IE" smtClean="0"/>
              <a:t>10/01/2021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98F7D-0A32-4B03-9510-A8FCA04BB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214F8-8ABE-45E7-8974-DAA118A7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99C-83C7-42B7-A3C8-7613A48066D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125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FAB87-3EAB-4690-AAB8-E3EC350B7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B05DF-DF97-4464-B1E7-F16711044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E2F31-4AE7-4601-8BA4-73DDEED4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8957-BF82-44E2-99B0-D1ABD41257D6}" type="datetimeFigureOut">
              <a:rPr lang="en-IE" smtClean="0"/>
              <a:t>10/01/2021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26A89-D7D0-490E-9ADC-E0F4B6B9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84E21-069B-42D5-9883-3BA7E98D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99C-83C7-42B7-A3C8-7613A48066D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300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F0581-6CC4-46A3-9256-53421015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CD932-0C9C-4E49-BDBB-103248969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BFF20-4507-4F90-B513-8D6192668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43491-59FC-49E0-B3A3-EB0ACAA0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8957-BF82-44E2-99B0-D1ABD41257D6}" type="datetimeFigureOut">
              <a:rPr lang="en-IE" smtClean="0"/>
              <a:t>10/01/2021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67A08-CE1D-4ED0-A800-695D31D45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247A9-430E-49F1-A418-82B3C37EF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99C-83C7-42B7-A3C8-7613A48066D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282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D7F1E-2B01-44C0-960F-626D39E0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E01A5-BB3E-4A32-9D45-D1EE03425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ACF42-F7AD-45F9-9B18-BD1C2B342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FD84F4-8B28-450F-B42D-5F08FDA74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EC471D-C704-4EC8-80F3-4883C379E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8CE1F8-FAAD-4594-A586-7DEBCA7D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8957-BF82-44E2-99B0-D1ABD41257D6}" type="datetimeFigureOut">
              <a:rPr lang="en-IE" smtClean="0"/>
              <a:t>10/01/2021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491164-1F8B-42B7-87DD-122B3F1A1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DFF65-227A-484D-9391-BE896CDF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99C-83C7-42B7-A3C8-7613A48066D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320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5AE7-D1D2-4D6A-9ABD-19769857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E0574C-E862-4CEC-A033-4EB355C7D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8957-BF82-44E2-99B0-D1ABD41257D6}" type="datetimeFigureOut">
              <a:rPr lang="en-IE" smtClean="0"/>
              <a:t>10/01/2021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9BF7F-CC6F-4ABF-B7BC-78E7F58C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D104F-69EB-4D2E-85B8-28686D7DD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99C-83C7-42B7-A3C8-7613A48066D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230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E5F65B-25C6-482D-B8BA-E85CA9C97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8957-BF82-44E2-99B0-D1ABD41257D6}" type="datetimeFigureOut">
              <a:rPr lang="en-IE" smtClean="0"/>
              <a:t>10/01/2021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329F7F-FA76-42E8-B389-AC3EE292E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061C8-F7FF-446A-9B21-EF6DB307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99C-83C7-42B7-A3C8-7613A48066D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175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52F6-8F3B-441D-BC72-CAB4BE754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3A5A5-2208-4B92-BDE3-AEC2CE834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25426-AF5D-4466-8396-1522FD3F9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5BC38-1A45-4B87-A62F-64E38938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8957-BF82-44E2-99B0-D1ABD41257D6}" type="datetimeFigureOut">
              <a:rPr lang="en-IE" smtClean="0"/>
              <a:t>10/01/2021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AD885-9D2B-4E8F-AB4E-76F48CFC7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9834E-C13B-45AF-8437-1F0D322D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99C-83C7-42B7-A3C8-7613A48066D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676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9C7C4-B61D-43CD-82FF-F29A8EB4E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DACE71-A662-4035-BC02-62F1B1F91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E8786-B5ED-4499-B031-2F23B4B63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2EA2D-0672-4262-B2FF-CBF0D7CE8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8957-BF82-44E2-99B0-D1ABD41257D6}" type="datetimeFigureOut">
              <a:rPr lang="en-IE" smtClean="0"/>
              <a:t>10/01/2021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40EDD-8F91-47C9-A56C-DD61CE0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B17D0-5DF7-48E6-BDED-C4B7608BB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99C-83C7-42B7-A3C8-7613A48066D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883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F31D83-1A46-4212-8AF2-DEA1D4F6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8DC74-E38D-4DD2-82E9-74AB3C195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87008-6F2B-42B1-ACD7-ABBF17C9E1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58957-BF82-44E2-99B0-D1ABD41257D6}" type="datetimeFigureOut">
              <a:rPr lang="en-IE" smtClean="0"/>
              <a:t>10/01/2021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3A475-6C6D-4B5D-96D9-D938B5FC3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BEA88-EDD6-4C67-89A0-FA19C0CC8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9B99C-83C7-42B7-A3C8-7613A48066D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60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3B61-E817-4512-8EC6-59EC2DA00C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Student Training </a:t>
            </a:r>
            <a:br>
              <a:rPr lang="en-IE" dirty="0"/>
            </a:br>
            <a:r>
              <a:rPr lang="en-IE" dirty="0"/>
              <a:t>Remote Learning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DB050A-695B-4A3B-AF45-CB96054DFF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103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25EBD-6BA8-49EE-87B5-6D881DA19F3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23875" y="365126"/>
            <a:ext cx="10829925" cy="1054100"/>
          </a:xfrm>
        </p:spPr>
        <p:txBody>
          <a:bodyPr/>
          <a:lstStyle/>
          <a:p>
            <a:r>
              <a:rPr lang="en-IE" dirty="0"/>
              <a:t>Remote Learning Live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2F06D-781C-4AA0-BCCE-8E491C13E789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38151" y="1457327"/>
            <a:ext cx="5257800" cy="4757737"/>
          </a:xfrm>
        </p:spPr>
        <p:txBody>
          <a:bodyPr/>
          <a:lstStyle/>
          <a:p>
            <a:r>
              <a:rPr lang="en-IE" dirty="0"/>
              <a:t>The teacher will create a class, which can be accessed through the calendar. </a:t>
            </a:r>
          </a:p>
          <a:p>
            <a:r>
              <a:rPr lang="en-IE" dirty="0"/>
              <a:t>Click the appropriate class and hit join to enter the lobby. The teacher will the admit you to the class. </a:t>
            </a:r>
          </a:p>
          <a:p>
            <a:r>
              <a:rPr lang="en-IE" dirty="0"/>
              <a:t>Enter the lobby muted and with your camera on. Only blur the background if you wish. Do not use any other background. 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E03FC66-9E54-49B3-A7C3-FF8727756E4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861288" y="1568450"/>
            <a:ext cx="5968762" cy="329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1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0FEA7-BB06-4650-AF17-168098D21415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r>
              <a:rPr lang="en-IE" dirty="0"/>
              <a:t>Microphone symbol – mute/unmute.</a:t>
            </a:r>
          </a:p>
          <a:p>
            <a:r>
              <a:rPr lang="en-IE" dirty="0"/>
              <a:t>Camera symbol – on/off.</a:t>
            </a:r>
          </a:p>
          <a:p>
            <a:r>
              <a:rPr lang="en-IE" dirty="0"/>
              <a:t>Hand symbol – press if you want to ask a question. Wait for the teacher to call you to unmute. </a:t>
            </a:r>
          </a:p>
          <a:p>
            <a:r>
              <a:rPr lang="en-IE" dirty="0"/>
              <a:t>Chat bubble symbol – for chat function. Use only to discuss class content. </a:t>
            </a:r>
          </a:p>
          <a:p>
            <a:r>
              <a:rPr lang="en-IE" dirty="0"/>
              <a:t>Leave – to leave the lesson.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CB2AE-211D-4BE6-8889-3BCAE49CE367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428750" y="4300537"/>
            <a:ext cx="74676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7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F6FAA-D765-41CD-8A5A-EE22B3B775F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796925"/>
          </a:xfrm>
        </p:spPr>
        <p:txBody>
          <a:bodyPr/>
          <a:lstStyle/>
          <a:p>
            <a:r>
              <a:rPr lang="en-IE" dirty="0"/>
              <a:t>Remote Learning Pre-recorded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F1D0D-D28B-4E17-A138-BEDB23EDDAF0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162050"/>
            <a:ext cx="10515600" cy="5014913"/>
          </a:xfrm>
        </p:spPr>
        <p:txBody>
          <a:bodyPr/>
          <a:lstStyle/>
          <a:p>
            <a:r>
              <a:rPr lang="en-IE" dirty="0"/>
              <a:t>The teacher will post a message in the Teams site, giving information on how to access the pre-recorded lesson and all lesson instructions. </a:t>
            </a:r>
          </a:p>
          <a:p>
            <a:endParaRPr lang="en-IE" dirty="0"/>
          </a:p>
          <a:p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F49A79-3FC1-48F2-A083-623B8CA4F560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514475" y="2329588"/>
            <a:ext cx="9163050" cy="442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0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1F87F-7A7F-438F-A65D-FAF8353808D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6"/>
            <a:ext cx="10515600" cy="833360"/>
          </a:xfrm>
        </p:spPr>
        <p:txBody>
          <a:bodyPr/>
          <a:lstStyle/>
          <a:p>
            <a:r>
              <a:rPr lang="en-IE" dirty="0"/>
              <a:t>Remote Learning Pre-recorded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35F19-B822-46AC-8FF2-29E2ABD4F6F3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198486"/>
            <a:ext cx="10515600" cy="4978477"/>
          </a:xfrm>
        </p:spPr>
        <p:txBody>
          <a:bodyPr/>
          <a:lstStyle/>
          <a:p>
            <a:r>
              <a:rPr lang="en-IE" dirty="0"/>
              <a:t>Pre-recorded lessons will normally be saved in the files section of the Team. </a:t>
            </a:r>
          </a:p>
          <a:p>
            <a:r>
              <a:rPr lang="en-IE" dirty="0"/>
              <a:t>Ensure to follow the teachers instructions and to engage in the pre-recorded lesson during the time assigned for that class. </a:t>
            </a:r>
          </a:p>
          <a:p>
            <a:endParaRPr lang="en-IE" dirty="0"/>
          </a:p>
          <a:p>
            <a:endParaRPr lang="en-I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C714D6-B3C9-4D4F-92D2-9C9E57A8681D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173133" y="3011889"/>
            <a:ext cx="7614914" cy="384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911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83036-969C-48E3-9087-163A1A95F22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IE" dirty="0"/>
              <a:t>Remember!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070B3-392A-4A43-BDD3-B0B5D06A30F3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411550"/>
            <a:ext cx="10515600" cy="4765413"/>
          </a:xfrm>
        </p:spPr>
        <p:txBody>
          <a:bodyPr/>
          <a:lstStyle/>
          <a:p>
            <a:r>
              <a:rPr lang="en-IE" dirty="0"/>
              <a:t>The app on a phone/tablet will have a slightly different interface than </a:t>
            </a:r>
            <a:r>
              <a:rPr lang="en-IE"/>
              <a:t>the windows </a:t>
            </a:r>
            <a:r>
              <a:rPr lang="en-IE" dirty="0"/>
              <a:t>10 version. </a:t>
            </a:r>
          </a:p>
        </p:txBody>
      </p:sp>
    </p:spTree>
    <p:extLst>
      <p:ext uri="{BB962C8B-B14F-4D97-AF65-F5344CB8AC3E}">
        <p14:creationId xmlns:p14="http://schemas.microsoft.com/office/powerpoint/2010/main" val="3828168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216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Student Training  Remote Learning </vt:lpstr>
      <vt:lpstr>Remote Learning Live Class</vt:lpstr>
      <vt:lpstr>PowerPoint Presentation</vt:lpstr>
      <vt:lpstr>Remote Learning Pre-recorded</vt:lpstr>
      <vt:lpstr>Remote Learning Pre-recorded</vt:lpstr>
      <vt:lpstr>Remember!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Training  Remote Learning </dc:title>
  <dc:creator>Michelle Bolger</dc:creator>
  <cp:lastModifiedBy>Michelle Bolger</cp:lastModifiedBy>
  <cp:revision>10</cp:revision>
  <dcterms:created xsi:type="dcterms:W3CDTF">2021-01-10T14:37:26Z</dcterms:created>
  <dcterms:modified xsi:type="dcterms:W3CDTF">2021-01-10T14:52:56Z</dcterms:modified>
</cp:coreProperties>
</file>